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5BD26-44AF-4608-B36E-A0B7E0BAF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4773AF-380C-48B8-8499-8017A51389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9F0A1B-800C-43F6-A02C-361C5F50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6A469-23E0-4219-9F7E-307607311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192E87-297A-4A4E-9894-EF1001A8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355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A0447-684E-428F-BBE1-54BE506A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30C278-D516-4086-A4C4-60DC3A2D8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638C9B-236B-4A7F-8E34-0AA4D403D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F5DBA6-A10E-449C-811F-31C7A8C51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B21DD2-1551-4D74-B954-A73F0F7E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95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AD1DE3-6EEF-485C-9BDF-F6BA31319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88C89D-B27B-4392-807C-D387AB1EC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A4D1DF-4403-4322-86FA-48255A0D6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28742-BE09-46A8-B668-22B82AFAE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427320-D8EA-4ED7-8744-A64758C1E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0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AB852E-620D-4E30-A322-9348B1F6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EED7FB-02CE-4C82-A4C3-485D773B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2151B-328D-4D16-9DF6-E8D66C74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8317A-C3EF-4B4C-B3B7-676A56A0B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C0D67F-B3EE-468C-916B-1BD10B1C0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7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C4AD05-1421-417E-B98F-67601F4DF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034F73-3F3F-4CC1-9ED4-B17795851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7F32A-992E-4EF2-91D3-9C36F5528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E426A4-CA0F-49F0-8645-0C48DDE6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23EE78-3452-42BA-A1FF-C15E877A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21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35661A-0D38-413D-A6BB-7A79C964C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1E8B3C-D9F5-4FB7-98D5-4ECBE7D61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340015-78AB-46D4-A542-3EC3FA0C9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3FF696-A040-4653-964C-69C936CA7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2BA077-A014-48C7-913B-8ADEEA79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8D0D1D-7B60-4C6E-8457-D8F6F124C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46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25D682-FD14-47D2-9916-11916A614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9F3E01-9B78-4EB6-8218-B7B47B2CB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AFDB6B-7110-4BEF-9F5B-E985CC68C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0D5575-FD1C-4339-8737-62DFAF5B6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F4B6C1-08F5-4EFA-A5EF-E5F0294476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123552-EBA8-465E-9656-F4B76796C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179C82-A290-422A-90AA-7C1CD425D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A45140-4D59-48B1-A7D7-E778F7297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884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BE1E4-8745-4B60-8CA9-F1EC2DF29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A8C69BB-DC5B-4E41-8209-FB2E6F53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0628C4-F81A-4CB5-B68E-77B1EFF58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F0CDE8-4BFA-453B-94DB-F184F8BF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86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0B0A13-122B-4541-BEFE-4F56A5729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7DEFE2D-DD8F-41F4-AD72-7A0CC454A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0B4BB5-4C2D-493D-B72C-ED029BC8C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9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70C2A-907F-4AED-BCA5-C300C0BF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09D515-FBEC-4502-A34C-F18322621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13A2ED-FA12-4DB3-93DD-80B70B722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3FEEF5-F521-4A68-B670-B2102DBBB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5F1E79-FDE4-41B3-B45C-B4367EEA6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9DB15E-262F-4659-B0DB-1CBA66D83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55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9880CE-0EE0-4142-9617-11690B93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A4DAC7-F218-4DE7-A2EE-2A5AD86F4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EAC1D0-7973-48B9-969E-1521E2A1B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6F67FE-A3A4-47B2-AD72-1B54C2F30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BBB741-76A1-4AD2-9A54-2DC4BEE28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42E082-B91A-49EB-8581-1EB2BCFAC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042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372A8C7-8FD5-420E-BD4A-2FE331FB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B1F077-D6D0-46D7-8DDF-5FD9167B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BE219F-87B8-4C3F-B01F-E43641109F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3F276-B792-4FE8-8F1A-BC1631C9CC9C}" type="datetimeFigureOut">
              <a:rPr lang="ko-KR" altLang="en-US" smtClean="0"/>
              <a:t>2018-12-25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4D55F7-B8E7-4A13-BD40-09B3ACF69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3ABFBF-5326-41F3-8043-E3CE6D2E8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AA651-1EB0-43C9-BD7F-ABE83B296E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502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F9A6-3286-41CD-8AA6-01DA27156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Plasma Pipette </a:t>
            </a:r>
            <a:r>
              <a:rPr lang="ko-KR" altLang="en-US" dirty="0" err="1"/>
              <a:t>하네스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A31630-0EFA-407E-9240-5D89E48AB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6586"/>
            <a:ext cx="9144000" cy="761214"/>
          </a:xfrm>
        </p:spPr>
        <p:txBody>
          <a:bodyPr/>
          <a:lstStyle/>
          <a:p>
            <a:r>
              <a:rPr lang="en-US" altLang="ko-KR" dirty="0"/>
              <a:t>2018.12.25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2835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2CE85-279D-4DED-9EB1-C69D62B8D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Pipette </a:t>
            </a:r>
            <a:r>
              <a:rPr lang="ko-KR" altLang="en-US" dirty="0" err="1"/>
              <a:t>하네스</a:t>
            </a:r>
            <a:r>
              <a:rPr lang="ko-KR" altLang="en-US" dirty="0"/>
              <a:t> </a:t>
            </a:r>
            <a:r>
              <a:rPr lang="en-US" altLang="ko-KR" dirty="0"/>
              <a:t>( Main </a:t>
            </a:r>
            <a:r>
              <a:rPr lang="en-US" altLang="ko-KR" dirty="0">
                <a:sym typeface="Wingdings" panose="05000000000000000000" pitchFamily="2" charset="2"/>
              </a:rPr>
              <a:t>↔ Battery 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286CDD-688A-4E6D-B258-7880E969F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830" y="1764137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09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2CE85-279D-4DED-9EB1-C69D62B8D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Pipette </a:t>
            </a:r>
            <a:r>
              <a:rPr lang="ko-KR" altLang="en-US" dirty="0" err="1"/>
              <a:t>하네스</a:t>
            </a:r>
            <a:r>
              <a:rPr lang="ko-KR" altLang="en-US" dirty="0"/>
              <a:t> </a:t>
            </a:r>
            <a:r>
              <a:rPr lang="en-US" altLang="ko-KR" dirty="0"/>
              <a:t>( Main </a:t>
            </a:r>
            <a:r>
              <a:rPr lang="en-US" altLang="ko-KR" dirty="0">
                <a:sym typeface="Wingdings" panose="05000000000000000000" pitchFamily="2" charset="2"/>
              </a:rPr>
              <a:t>↔ Trans )</a:t>
            </a:r>
            <a:endParaRPr lang="ko-KR" altLang="en-US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E413E19F-4905-4300-93F1-33E3B991D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488" y="1690688"/>
            <a:ext cx="7374903" cy="41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38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18</Words>
  <Application>Microsoft Office PowerPoint</Application>
  <PresentationFormat>와이드스크린</PresentationFormat>
  <Paragraphs>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Plasma Pipette 하네스</vt:lpstr>
      <vt:lpstr>Pipette 하네스 ( Main ↔ Battery )</vt:lpstr>
      <vt:lpstr>Pipette 하네스 ( Main ↔ Trans 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Pipette 하네스</dc:title>
  <dc:creator>ESG</dc:creator>
  <cp:lastModifiedBy>ESG</cp:lastModifiedBy>
  <cp:revision>2</cp:revision>
  <dcterms:created xsi:type="dcterms:W3CDTF">2018-12-25T05:36:40Z</dcterms:created>
  <dcterms:modified xsi:type="dcterms:W3CDTF">2018-12-25T05:41:49Z</dcterms:modified>
</cp:coreProperties>
</file>

<file path=docProps/thumbnail.jpeg>
</file>